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7784" y="476673"/>
            <a:ext cx="5830416" cy="648071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C00000"/>
                </a:solidFill>
                <a:effectLst/>
              </a:rPr>
              <a:t>МБДОУ «Детский сад №6 г.Агрыз»</a:t>
            </a:r>
            <a:endParaRPr lang="ru-RU" sz="180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484784"/>
            <a:ext cx="7772400" cy="1152129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err="1" smtClean="0">
                <a:solidFill>
                  <a:schemeClr val="accent4"/>
                </a:solidFill>
              </a:rPr>
              <a:t>Антикоррупционные</a:t>
            </a:r>
            <a:r>
              <a:rPr lang="ru-RU" sz="1600" b="1" dirty="0" smtClean="0">
                <a:solidFill>
                  <a:schemeClr val="accent4"/>
                </a:solidFill>
              </a:rPr>
              <a:t> мероприятия, </a:t>
            </a:r>
          </a:p>
          <a:p>
            <a:pPr algn="ctr"/>
            <a:r>
              <a:rPr lang="ru-RU" sz="1600" b="1" dirty="0" smtClean="0">
                <a:solidFill>
                  <a:schemeClr val="accent4"/>
                </a:solidFill>
              </a:rPr>
              <a:t>приуроченные к Международному дню борьбы с коррупцией</a:t>
            </a:r>
            <a:endParaRPr lang="ru-RU" sz="1600" b="1" dirty="0">
              <a:solidFill>
                <a:schemeClr val="accent4"/>
              </a:solidFill>
            </a:endParaRPr>
          </a:p>
        </p:txBody>
      </p:sp>
      <p:pic>
        <p:nvPicPr>
          <p:cNvPr id="4" name="Рисунок 3" descr="17823_1200_-Uchebnyy seminar po protivodeystviyu korruptsii-.jpg"/>
          <p:cNvPicPr>
            <a:picLocks noChangeAspect="1"/>
          </p:cNvPicPr>
          <p:nvPr/>
        </p:nvPicPr>
        <p:blipFill>
          <a:blip r:embed="rId2" cstate="print">
            <a:lum bright="10000" contrast="10000"/>
          </a:blip>
          <a:srcRect l="4010" t="1701" r="1222" b="2751"/>
          <a:stretch>
            <a:fillRect/>
          </a:stretch>
        </p:blipFill>
        <p:spPr>
          <a:xfrm>
            <a:off x="3491880" y="2276872"/>
            <a:ext cx="2088232" cy="27945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accent4"/>
                </a:solidFill>
                <a:effectLst/>
              </a:rPr>
              <a:t>Акция «Чистые ладошки» все группы МБДОУ </a:t>
            </a:r>
            <a:br>
              <a:rPr lang="ru-RU" sz="1800" dirty="0" smtClean="0">
                <a:solidFill>
                  <a:schemeClr val="accent4"/>
                </a:solidFill>
                <a:effectLst/>
              </a:rPr>
            </a:br>
            <a:r>
              <a:rPr lang="ru-RU" sz="1800" dirty="0" smtClean="0">
                <a:solidFill>
                  <a:schemeClr val="accent4"/>
                </a:solidFill>
                <a:effectLst/>
              </a:rPr>
              <a:t>«Детский сад №6 г.Агрыз» 01.12.2022</a:t>
            </a:r>
            <a:endParaRPr lang="ru-RU" sz="1800" dirty="0">
              <a:solidFill>
                <a:schemeClr val="accent4"/>
              </a:solidFill>
              <a:effectLst/>
            </a:endParaRPr>
          </a:p>
        </p:txBody>
      </p:sp>
      <p:pic>
        <p:nvPicPr>
          <p:cNvPr id="1027" name="Picture 3" descr="C:\Users\User\Desktop\IMG-20221202-WA0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5132" y="3573016"/>
            <a:ext cx="4125020" cy="3096344"/>
          </a:xfrm>
          <a:prstGeom prst="rect">
            <a:avLst/>
          </a:prstGeom>
          <a:noFill/>
        </p:spPr>
      </p:pic>
      <p:pic>
        <p:nvPicPr>
          <p:cNvPr id="1028" name="Picture 4" descr="D:\Загрузки\IMG-20221202-WA0004.jpg"/>
          <p:cNvPicPr>
            <a:picLocks noChangeAspect="1" noChangeArrowheads="1"/>
          </p:cNvPicPr>
          <p:nvPr/>
        </p:nvPicPr>
        <p:blipFill>
          <a:blip r:embed="rId3" cstate="print"/>
          <a:srcRect l="5752" t="14700"/>
          <a:stretch>
            <a:fillRect/>
          </a:stretch>
        </p:blipFill>
        <p:spPr bwMode="auto">
          <a:xfrm>
            <a:off x="4716016" y="1052736"/>
            <a:ext cx="3845726" cy="2610465"/>
          </a:xfrm>
          <a:prstGeom prst="rect">
            <a:avLst/>
          </a:prstGeom>
          <a:noFill/>
        </p:spPr>
      </p:pic>
      <p:pic>
        <p:nvPicPr>
          <p:cNvPr id="7" name="Picture 3" descr="D:\Загрузки\IMG-20221201-WA00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124744"/>
            <a:ext cx="3800378" cy="2995767"/>
          </a:xfrm>
          <a:prstGeom prst="rect">
            <a:avLst/>
          </a:prstGeom>
          <a:noFill/>
        </p:spPr>
      </p:pic>
      <p:pic>
        <p:nvPicPr>
          <p:cNvPr id="9" name="Picture 2" descr="D:\Загрузки\IMG-20221202-WA0005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t="33411" b="33178"/>
          <a:stretch>
            <a:fillRect/>
          </a:stretch>
        </p:blipFill>
        <p:spPr bwMode="auto">
          <a:xfrm>
            <a:off x="6156176" y="4149080"/>
            <a:ext cx="2736304" cy="1982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Беседа «Что такое хорошо и что такое плохо»  с привлечением </a:t>
            </a:r>
            <a:r>
              <a:rPr lang="ru-RU" sz="1600" dirty="0" err="1" smtClean="0"/>
              <a:t>Галявиева</a:t>
            </a:r>
            <a:r>
              <a:rPr lang="ru-RU" sz="1600" dirty="0" smtClean="0"/>
              <a:t> </a:t>
            </a:r>
            <a:r>
              <a:rPr lang="ru-RU" sz="1600" dirty="0" err="1" smtClean="0"/>
              <a:t>Ильшата</a:t>
            </a:r>
            <a:r>
              <a:rPr lang="ru-RU" sz="1600" dirty="0" smtClean="0"/>
              <a:t> </a:t>
            </a:r>
            <a:r>
              <a:rPr lang="ru-RU" sz="1600" dirty="0" err="1" smtClean="0"/>
              <a:t>Ильгизаровича</a:t>
            </a:r>
            <a:r>
              <a:rPr lang="ru-RU" sz="1600" dirty="0" smtClean="0"/>
              <a:t> </a:t>
            </a:r>
            <a:r>
              <a:rPr lang="ru-RU" sz="1600" dirty="0" smtClean="0"/>
              <a:t>– майор юстиции, старший следователь следственного отделения ОВД Агрызского </a:t>
            </a:r>
            <a:r>
              <a:rPr lang="ru-RU" sz="1600" dirty="0" smtClean="0"/>
              <a:t>района 02.12.2022г.</a:t>
            </a:r>
            <a:endParaRPr lang="ru-RU" sz="1600" dirty="0"/>
          </a:p>
        </p:txBody>
      </p:sp>
      <p:pic>
        <p:nvPicPr>
          <p:cNvPr id="2050" name="Picture 2" descr="D:\Загрузки\IMG-20221202-WA00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3413464" cy="2560098"/>
          </a:xfrm>
          <a:prstGeom prst="rect">
            <a:avLst/>
          </a:prstGeom>
          <a:noFill/>
        </p:spPr>
      </p:pic>
      <p:pic>
        <p:nvPicPr>
          <p:cNvPr id="2051" name="Picture 3" descr="D:\Загрузки\IMG-20221202-WA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268760"/>
            <a:ext cx="3696412" cy="2772309"/>
          </a:xfrm>
          <a:prstGeom prst="rect">
            <a:avLst/>
          </a:prstGeom>
          <a:noFill/>
        </p:spPr>
      </p:pic>
      <p:pic>
        <p:nvPicPr>
          <p:cNvPr id="2052" name="Picture 4" descr="D:\Загрузки\IMG-20221202-WA0017.jpg"/>
          <p:cNvPicPr>
            <a:picLocks noChangeAspect="1" noChangeArrowheads="1"/>
          </p:cNvPicPr>
          <p:nvPr/>
        </p:nvPicPr>
        <p:blipFill>
          <a:blip r:embed="rId4" cstate="print"/>
          <a:srcRect l="7345" t="7345" r="8183"/>
          <a:stretch>
            <a:fillRect/>
          </a:stretch>
        </p:blipFill>
        <p:spPr bwMode="auto">
          <a:xfrm>
            <a:off x="1259632" y="3789040"/>
            <a:ext cx="3312368" cy="2724944"/>
          </a:xfrm>
          <a:prstGeom prst="rect">
            <a:avLst/>
          </a:prstGeom>
          <a:noFill/>
        </p:spPr>
      </p:pic>
      <p:pic>
        <p:nvPicPr>
          <p:cNvPr id="2053" name="Picture 5" descr="D:\Загрузки\IMG-20221202-WA0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4149080"/>
            <a:ext cx="3297221" cy="2472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Образовательная деятельность «Государственные символы нашей страны» 30.11.2022 г.</a:t>
            </a:r>
            <a:endParaRPr lang="ru-RU" sz="1600" dirty="0"/>
          </a:p>
        </p:txBody>
      </p:sp>
      <p:pic>
        <p:nvPicPr>
          <p:cNvPr id="6146" name="Picture 2" descr="D:\Загрузки\IMG-20221202-WA00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3456384" cy="2592288"/>
          </a:xfrm>
          <a:prstGeom prst="rect">
            <a:avLst/>
          </a:prstGeom>
          <a:noFill/>
        </p:spPr>
      </p:pic>
      <p:pic>
        <p:nvPicPr>
          <p:cNvPr id="6147" name="Picture 3" descr="D:\Загрузки\IMG-20221202-WA0028.jpg"/>
          <p:cNvPicPr>
            <a:picLocks noChangeAspect="1" noChangeArrowheads="1"/>
          </p:cNvPicPr>
          <p:nvPr/>
        </p:nvPicPr>
        <p:blipFill>
          <a:blip r:embed="rId3" cstate="print"/>
          <a:srcRect l="9092" b="10288"/>
          <a:stretch>
            <a:fillRect/>
          </a:stretch>
        </p:blipFill>
        <p:spPr bwMode="auto">
          <a:xfrm>
            <a:off x="4716016" y="1052736"/>
            <a:ext cx="3599723" cy="2664296"/>
          </a:xfrm>
          <a:prstGeom prst="rect">
            <a:avLst/>
          </a:prstGeom>
          <a:noFill/>
        </p:spPr>
      </p:pic>
      <p:pic>
        <p:nvPicPr>
          <p:cNvPr id="7" name="Picture 2" descr="D:\Загрузки\IMG-20221202-WA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8036" y="3861048"/>
            <a:ext cx="3617375" cy="271303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5536" y="4653136"/>
            <a:ext cx="4536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Чтение рассказа </a:t>
            </a:r>
            <a:r>
              <a:rPr lang="ru-RU" sz="1600" b="1" dirty="0" err="1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В.Осееевой</a:t>
            </a:r>
            <a:r>
              <a:rPr lang="ru-RU" sz="16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«Что легче?»</a:t>
            </a:r>
            <a:endParaRPr lang="ru-RU" sz="16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Уголки для родителей «Коррупции – нет!»</a:t>
            </a:r>
            <a:endParaRPr lang="ru-RU" sz="1600" dirty="0"/>
          </a:p>
        </p:txBody>
      </p:sp>
      <p:pic>
        <p:nvPicPr>
          <p:cNvPr id="4098" name="Picture 2" descr="D:\Загрузки\IMG-20221202-WA00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2709024" cy="2033461"/>
          </a:xfrm>
          <a:prstGeom prst="rect">
            <a:avLst/>
          </a:prstGeom>
          <a:noFill/>
        </p:spPr>
      </p:pic>
      <p:pic>
        <p:nvPicPr>
          <p:cNvPr id="4099" name="Picture 3" descr="D:\Загрузки\IMG-20221202-WA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836712"/>
            <a:ext cx="2664296" cy="1999888"/>
          </a:xfrm>
          <a:prstGeom prst="rect">
            <a:avLst/>
          </a:prstGeom>
          <a:noFill/>
        </p:spPr>
      </p:pic>
      <p:pic>
        <p:nvPicPr>
          <p:cNvPr id="4100" name="Picture 4" descr="D:\Загрузки\IMG-20221202-WA00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548680"/>
            <a:ext cx="2880320" cy="2160240"/>
          </a:xfrm>
          <a:prstGeom prst="rect">
            <a:avLst/>
          </a:prstGeom>
          <a:noFill/>
        </p:spPr>
      </p:pic>
      <p:pic>
        <p:nvPicPr>
          <p:cNvPr id="4101" name="Picture 5" descr="D:\Загрузки\IMG202212021402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645024"/>
            <a:ext cx="3328738" cy="250634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95536" y="4293096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Круглый стол с педагогами «Формирование антикоррупционной и нравственно-правовой культуры» 05.12.2022 г.</a:t>
            </a:r>
            <a:endParaRPr lang="ru-RU" sz="16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151</TotalTime>
  <Words>94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МБДОУ «Детский сад №6 г.Агрыз»</vt:lpstr>
      <vt:lpstr>Акция «Чистые ладошки» все группы МБДОУ  «Детский сад №6 г.Агрыз» 01.12.2022</vt:lpstr>
      <vt:lpstr>Беседа «Что такое хорошо и что такое плохо»  с привлечением Галявиева Ильшата Ильгизаровича – майор юстиции, старший следователь следственного отделения ОВД Агрызского района 02.12.2022г.</vt:lpstr>
      <vt:lpstr>Образовательная деятельность «Государственные символы нашей страны» 30.11.2022 г.</vt:lpstr>
      <vt:lpstr>Уголки для родителей «Коррупции – нет!»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№6 г.Агрыз»</dc:title>
  <dc:creator>User</dc:creator>
  <cp:lastModifiedBy>User</cp:lastModifiedBy>
  <cp:revision>14</cp:revision>
  <dcterms:created xsi:type="dcterms:W3CDTF">2022-12-05T07:30:42Z</dcterms:created>
  <dcterms:modified xsi:type="dcterms:W3CDTF">2022-12-05T10:12:14Z</dcterms:modified>
</cp:coreProperties>
</file>